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9" r:id="rId2"/>
    <p:sldId id="427" r:id="rId3"/>
    <p:sldId id="426" r:id="rId4"/>
    <p:sldId id="345" r:id="rId5"/>
    <p:sldId id="346" r:id="rId6"/>
    <p:sldId id="347" r:id="rId7"/>
    <p:sldId id="353" r:id="rId8"/>
    <p:sldId id="609" r:id="rId9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265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821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621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44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615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140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179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596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95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166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00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930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C2F41-4CDA-4485-B25D-5CD7445B33AD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42CBC-7805-47A2-8931-A383647B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463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868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977900" lvl="2">
              <a:spcBef>
                <a:spcPts val="120"/>
              </a:spcBef>
            </a:pPr>
            <a:r>
              <a:rPr lang="en-US" sz="2400" b="1" spc="-5" dirty="0">
                <a:latin typeface="Times New Roman" pitchFamily="18" charset="0"/>
                <a:ea typeface="Times New Roman"/>
                <a:cs typeface="Times New Roman" pitchFamily="18" charset="0"/>
              </a:rPr>
              <a:t>		</a:t>
            </a:r>
          </a:p>
          <a:p>
            <a:pPr marL="0" lvl="2">
              <a:spcBef>
                <a:spcPts val="120"/>
              </a:spcBef>
            </a:pPr>
            <a:r>
              <a:rPr lang="en-US" sz="2400" b="1" spc="-5" dirty="0">
                <a:latin typeface="Times New Roman" pitchFamily="18" charset="0"/>
                <a:ea typeface="Times New Roman"/>
                <a:cs typeface="Times New Roman" pitchFamily="18" charset="0"/>
              </a:rPr>
              <a:t>		                    </a:t>
            </a:r>
            <a:r>
              <a:rPr lang="en-US" sz="2400" b="1" spc="-5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</a:t>
            </a:r>
            <a:r>
              <a:rPr lang="en-US" sz="2400" b="1" spc="5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y</a:t>
            </a:r>
            <a:r>
              <a:rPr lang="en-US" sz="2400" b="1" spc="-5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</a:t>
            </a:r>
            <a:r>
              <a:rPr lang="en-US" sz="2400" b="1" spc="5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cs </a:t>
            </a:r>
          </a:p>
          <a:p>
            <a:pPr marL="0" lvl="2" algn="ctr">
              <a:spcBef>
                <a:spcPts val="120"/>
              </a:spcBef>
            </a:pPr>
            <a:r>
              <a:rPr lang="en-US" sz="2400" b="1" spc="-5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 </a:t>
            </a:r>
            <a:r>
              <a:rPr lang="en-US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Program</a:t>
            </a:r>
            <a:r>
              <a:rPr lang="en-US" sz="2400" b="1" spc="-5" dirty="0">
                <a:latin typeface="Times New Roman" pitchFamily="18" charset="0"/>
                <a:ea typeface="Times New Roman"/>
                <a:cs typeface="Times New Roman" pitchFamily="18" charset="0"/>
              </a:rPr>
              <a:t> Specific Outcomes</a:t>
            </a:r>
            <a:endParaRPr lang="en-US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63500">
              <a:spcBef>
                <a:spcPts val="120"/>
              </a:spcBef>
              <a:spcAft>
                <a:spcPts val="0"/>
              </a:spcAft>
            </a:pPr>
            <a:r>
              <a:rPr lang="en-US" sz="2400" b="1" spc="-5" dirty="0"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en-US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ts val="1000"/>
              </a:lnSpc>
              <a:spcBef>
                <a:spcPts val="85"/>
              </a:spcBef>
              <a:spcAft>
                <a:spcPts val="0"/>
              </a:spcAft>
            </a:pPr>
            <a:r>
              <a:rPr lang="en-US" sz="2400" dirty="0">
                <a:latin typeface="Times New Roman"/>
                <a:ea typeface="Times New Roman"/>
              </a:rPr>
              <a:t> </a:t>
            </a:r>
            <a:endParaRPr lang="en-US" sz="1600" dirty="0">
              <a:latin typeface="Times New Roman"/>
              <a:ea typeface="Times New Roman"/>
            </a:endParaRPr>
          </a:p>
          <a:p>
            <a:r>
              <a:rPr lang="en-US" sz="2400" dirty="0"/>
              <a:t> </a:t>
            </a: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85800" y="1828800"/>
          <a:ext cx="5562600" cy="3609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Students will be able to acquire core knowledge in physics in the key areas, develop written &amp; oral communication skills in communicating physics-related topics.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Design &amp; conduct an experiment, demonstrate their understanding of the scientific methods &amp; processes.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1215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Develop proficiency in acquiring data using a variety of instruments, analyze &amp;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Interpret the data, learn applications of numerical techniques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4.</a:t>
                      </a:r>
                    </a:p>
                    <a:p>
                      <a:pPr lvl="0"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Realize &amp; develop an understanding of the impact of Physics &amp; science on society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9600" y="2895600"/>
          <a:ext cx="5562600" cy="327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course will enable the students to understand the basic Physics of heat and temperature in relation to energy, work, radiation and matter. 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students are expected to learn that “how laws of thermodynamics are used in a heat engine to transform heat into work”.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868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This course will also develop an understanding of the various concepts of statistics and the methods to apply them in thermodynamics.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Students will understand the importance of studying statistical mechanics with the behavior of particles under classical and quantum conditions.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381000"/>
            <a:ext cx="62484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B.Sc. I  Year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Physics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Major- Thermodynamics and Statistical Physics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387662"/>
              </p:ext>
            </p:extLst>
          </p:nvPr>
        </p:nvGraphicFramePr>
        <p:xfrm>
          <a:off x="609600" y="2971800"/>
          <a:ext cx="5715000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8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course will empower the students to develop the idea about the behavior of physical bodies.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6549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It will provide the basic concepts related to the motion of all the objects around us in daily life. </a:t>
                      </a:r>
                    </a:p>
                    <a:p>
                      <a:pPr algn="just"/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96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students will be able to build foundation to various applied field in science and technology especially in the field of mechanical engineering.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students will acquire the knowledge of basic mathematical methods to solve the various problem in physics.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students will be able to understand the relativistic effect and the relation between energy and  mass.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1"/>
            <a:ext cx="6248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b="1" dirty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b="1" dirty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b="1" dirty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B.Sc. I Year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Physics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Elective-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Mechanics and General Properties of Matter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85800" y="3124200"/>
          <a:ext cx="5562600" cy="3650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Develop an understanding of various aspects of harmonic oscillations and waves specially superposition of collinear and perpendicular harmonic oscillations.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IN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Explain several phenomena of daily life that can be explained as wave phenomena.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IN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various optical phenomena, principles, workings and applications.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12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IN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Use the principles of wave motion and superposition to explain the Physics of polarisation, interference and diffraction.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381000"/>
            <a:ext cx="62484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  <a:endParaRPr lang="en-US" sz="24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B.Sc. II year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Physics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Major- Waves and Optics 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After the completion of the course, the student will be able to: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9600" y="3200400"/>
          <a:ext cx="55626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Understand the basic concepts of electricity and magnetism and their applications.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Apply various network theorems and their applications in electronics, electrical circuit analysis, and electrical machines.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the construction and working of ballistic galvanometer and cathode ray oscilloscope. 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the concept of electromagnetic waves and their reflection and refraction from a plane surface. 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81000" y="381000"/>
            <a:ext cx="61722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B.Sc. II year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Physics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Electricity Magnetism and   Electromagnetic theory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After the completion of the course, the student will be able to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B.Sc. III Year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Physics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Major-1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Quantum, Atomic and Molecular Physics (Group A)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b="1" dirty="0">
              <a:solidFill>
                <a:schemeClr val="tx1"/>
              </a:solidFill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the course, the student will be able to: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/>
                </a:solidFill>
              </a:rPr>
              <a:t>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007337"/>
              </p:ext>
            </p:extLst>
          </p:nvPr>
        </p:nvGraphicFramePr>
        <p:xfrm>
          <a:off x="685800" y="2844478"/>
          <a:ext cx="5562600" cy="2202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01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Know the quantum mechanics and its applications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137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Explain the atomic structures and X-rays.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35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/>
                      <a:r>
                        <a:rPr lang="en-US" sz="16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Analyse</a:t>
                      </a:r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the molecular spectra such as electronic, rotational and vibrational.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56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Identify the various materials using Raman spectroscopic techniques..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381000"/>
            <a:ext cx="624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B.Sc. III Year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Physics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Major-2 -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Solid State Physics and Electronics (Group A)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the course, the student will be able to: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432410"/>
              </p:ext>
            </p:extLst>
          </p:nvPr>
        </p:nvGraphicFramePr>
        <p:xfrm>
          <a:off x="685800" y="3048000"/>
          <a:ext cx="5562600" cy="4527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the structures of solids, space lattices and bonding of atoms in crystals.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Develop basic understanding of physical properties of matter such as specific heat, electrical conductivity and lattice vibrations in crystals.</a:t>
                      </a:r>
                    </a:p>
                    <a:p>
                      <a:pPr lvl="0" fontAlgn="base"/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2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the principles related to energy bands in solid-state devices, operation of diodes and their applications.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72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Develop the theoretical understanding on operation of transistor, amplifiers and oscillators and their applications to electronic devices.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12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basic concepts of modulation and demodulation.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381000"/>
            <a:ext cx="624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B.Sc. III Year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Physics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Minor/ Elective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Quantum Mechanics, Solid State Physics and Devices (Theory)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the course, the student will be able to: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22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363569"/>
              </p:ext>
            </p:extLst>
          </p:nvPr>
        </p:nvGraphicFramePr>
        <p:xfrm>
          <a:off x="647700" y="3461084"/>
          <a:ext cx="5562600" cy="3320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the necessity of quantum mechanics and its applications.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032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Explain the atomic structures and X-rays.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Identify the molecular spectra such as electronic, rotational and vibrational.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35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Identify the various materials using the Raman spectroscopic technique.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63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Use different types of diodes and transistors in various electronic applications.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07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6.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Analyze the amplifiers and oscillators.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1840768"/>
                  </a:ext>
                </a:extLst>
              </a:tr>
            </a:tbl>
          </a:graphicData>
        </a:graphic>
      </p:graphicFrame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04800" y="381000"/>
            <a:ext cx="624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787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58</TotalTime>
  <Words>908</Words>
  <Application>Microsoft Office PowerPoint</Application>
  <PresentationFormat>On-screen Show (4:3)</PresentationFormat>
  <Paragraphs>199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12</cp:revision>
  <dcterms:created xsi:type="dcterms:W3CDTF">2024-08-06T06:09:08Z</dcterms:created>
  <dcterms:modified xsi:type="dcterms:W3CDTF">2024-08-23T08:23:37Z</dcterms:modified>
</cp:coreProperties>
</file>